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7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29.xml.rels" ContentType="application/vnd.openxmlformats-package.relationships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7.xml" ContentType="application/vnd.openxmlformats-officedocument.presentationml.slideMaster+xml"/>
  <Override PartName="/ppt/presProps.xml" ContentType="application/vnd.openxmlformats-officedocument.presentationml.presProps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27.xml" ContentType="application/vnd.openxmlformats-officedocument.theme+xml"/>
  <Override PartName="/ppt/theme/theme26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40.xml" ContentType="application/vnd.openxmlformats-officedocument.theme+xml"/>
  <Override PartName="/ppt/theme/theme39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7.xml" ContentType="application/vnd.openxmlformats-officedocument.theme+xml"/>
  <Override PartName="/ppt/theme/theme10.xml" ContentType="application/vnd.openxmlformats-officedocument.theme+xml"/>
  <Override PartName="/ppt/theme/theme36.xml" ContentType="application/vnd.openxmlformats-officedocument.theme+xml"/>
  <Override PartName="/ppt/theme/theme9.xml" ContentType="application/vnd.openxmlformats-officedocument.theme+xml"/>
  <Override PartName="/ppt/theme/theme46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slideLayouts/slideLayout22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3.png" ContentType="image/png"/>
  <Override PartName="/ppt/media/image4.png" ContentType="image/png"/>
  <Override PartName="/ppt/media/image9.png" ContentType="image/png"/>
  <Override PartName="/ppt/media/image1.jpeg" ContentType="image/jpeg"/>
  <Override PartName="/ppt/media/image10.png" ContentType="image/png"/>
  <Override PartName="/ppt/media/image6.png" ContentType="image/png"/>
  <Override PartName="/ppt/media/image15.png" ContentType="image/png"/>
  <Override PartName="/ppt/media/image14.png" ContentType="image/png"/>
  <Override PartName="/ppt/media/image5.png" ContentType="image/png"/>
  <Override PartName="/ppt/media/image16.png" ContentType="image/png"/>
  <Override PartName="/ppt/media/image7.png" ContentType="image/png"/>
  <Override PartName="/ppt/media/image11.png" ContentType="image/png"/>
  <Override PartName="/ppt/media/image2.png" ContentType="image/png"/>
  <Override PartName="/ppt/media/image8.png" ContentType="image/png"/>
  <Override PartName="/ppt/media/image12.png" ContentType="image/png"/>
  <Override PartName="/ppt/media/image3.png" ContentType="image/pn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6.xml.rels" ContentType="application/vnd.openxmlformats-package.relationships+xml"/>
  <Override PartName="/ppt/notesSlides/notesSlide6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</p:sldMasterIdLst>
  <p:notesMasterIdLst>
    <p:notesMasterId r:id="rId50"/>
  </p:notesMasterIdLst>
  <p:sldIdLst>
    <p:sldId id="256" r:id="rId51"/>
    <p:sldId id="257" r:id="rId52"/>
    <p:sldId id="258" r:id="rId53"/>
    <p:sldId id="259" r:id="rId54"/>
    <p:sldId id="260" r:id="rId55"/>
    <p:sldId id="261" r:id="rId56"/>
    <p:sldId id="262" r:id="rId57"/>
    <p:sldId id="263" r:id="rId58"/>
    <p:sldId id="264" r:id="rId59"/>
    <p:sldId id="265" r:id="rId60"/>
    <p:sldId id="266" r:id="rId61"/>
  </p:sldIdLst>
  <p:sldSz cx="9144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notesMaster" Target="notesMasters/notesMaster1.xml"/><Relationship Id="rId51" Type="http://schemas.openxmlformats.org/officeDocument/2006/relationships/slide" Target="slides/slide1.xml"/><Relationship Id="rId52" Type="http://schemas.openxmlformats.org/officeDocument/2006/relationships/slide" Target="slides/slide2.xml"/><Relationship Id="rId53" Type="http://schemas.openxmlformats.org/officeDocument/2006/relationships/slide" Target="slides/slide3.xml"/><Relationship Id="rId54" Type="http://schemas.openxmlformats.org/officeDocument/2006/relationships/slide" Target="slides/slide4.xml"/><Relationship Id="rId55" Type="http://schemas.openxmlformats.org/officeDocument/2006/relationships/slide" Target="slides/slide5.xml"/><Relationship Id="rId56" Type="http://schemas.openxmlformats.org/officeDocument/2006/relationships/slide" Target="slides/slide6.xml"/><Relationship Id="rId57" Type="http://schemas.openxmlformats.org/officeDocument/2006/relationships/slide" Target="slides/slide7.xml"/><Relationship Id="rId58" Type="http://schemas.openxmlformats.org/officeDocument/2006/relationships/slide" Target="slides/slide8.xml"/><Relationship Id="rId59" Type="http://schemas.openxmlformats.org/officeDocument/2006/relationships/slide" Target="slides/slide9.xml"/><Relationship Id="rId60" Type="http://schemas.openxmlformats.org/officeDocument/2006/relationships/slide" Target="slides/slide10.xml"/><Relationship Id="rId61" Type="http://schemas.openxmlformats.org/officeDocument/2006/relationships/slide" Target="slides/slide11.xml"/><Relationship Id="rId62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move the slide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1" name="PlaceHolder 4"/>
          <p:cNvSpPr>
            <a:spLocks noGrp="1"/>
          </p:cNvSpPr>
          <p:nvPr>
            <p:ph type="dt" idx="145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2" name="PlaceHolder 5"/>
          <p:cNvSpPr>
            <a:spLocks noGrp="1"/>
          </p:cNvSpPr>
          <p:nvPr>
            <p:ph type="ftr" idx="146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3" name="PlaceHolder 6"/>
          <p:cNvSpPr>
            <a:spLocks noGrp="1"/>
          </p:cNvSpPr>
          <p:nvPr>
            <p:ph type="sldNum" idx="147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3AE32874-9BFD-4DAF-AFBD-875EA0B79DBE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sldImg"/>
          </p:nvPr>
        </p:nvSpPr>
        <p:spPr>
          <a:xfrm>
            <a:off x="1143000" y="685800"/>
            <a:ext cx="4570200" cy="3427200"/>
          </a:xfrm>
          <a:prstGeom prst="rect">
            <a:avLst/>
          </a:prstGeom>
          <a:ln w="0">
            <a:noFill/>
          </a:ln>
        </p:spPr>
      </p:sp>
      <p:sp>
        <p:nvSpPr>
          <p:cNvPr id="44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4600" cy="4113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marL="216000" indent="-216000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Прямоугольник 272"/>
          <p:cNvSpPr/>
          <p:nvPr/>
        </p:nvSpPr>
        <p:spPr>
          <a:xfrm>
            <a:off x="3884760" y="8685360"/>
            <a:ext cx="297000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6064A71A-AC5A-401F-AF5A-DE4805EC530B}" type="slidenum">
              <a:rPr b="0" lang="en-US" sz="14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318419-5005-4BC3-A7A5-2E711527D59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A65514AC-2D83-4836-98E0-8FBEAA66880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EA6BABE6-128F-4DB4-932A-078D0CC7833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C0D1C80F-19CC-415B-ACC0-37FE41EB47D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E580A53D-5264-491A-B7CF-1DEBEA7205B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BE1439EA-493D-4405-BFBD-2BDCCDC1A22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4"/>
          </p:nvPr>
        </p:nvSpPr>
        <p:spPr/>
        <p:txBody>
          <a:bodyPr/>
          <a:p>
            <a:fld id="{0A747090-232F-4082-9147-BF8900B8B0B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7"/>
          </p:nvPr>
        </p:nvSpPr>
        <p:spPr/>
        <p:txBody>
          <a:bodyPr/>
          <a:p>
            <a:fld id="{596C189C-AD4B-4AA4-BD98-4DF05729AA1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0"/>
          </p:nvPr>
        </p:nvSpPr>
        <p:spPr/>
        <p:txBody>
          <a:bodyPr/>
          <a:p>
            <a:fld id="{6B26826C-58CE-4432-9A58-49134F3539A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3"/>
          </p:nvPr>
        </p:nvSpPr>
        <p:spPr/>
        <p:txBody>
          <a:bodyPr/>
          <a:p>
            <a:fld id="{1A3B85F3-F8D8-408A-BBCF-0C5E84BCA34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5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6"/>
          </p:nvPr>
        </p:nvSpPr>
        <p:spPr/>
        <p:txBody>
          <a:bodyPr/>
          <a:p>
            <a:fld id="{979F2689-F287-4E2B-8126-47CD7936723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5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9D5D53C-6F96-4B2B-B1FC-31D87A4C387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9"/>
          </p:nvPr>
        </p:nvSpPr>
        <p:spPr/>
        <p:txBody>
          <a:bodyPr/>
          <a:p>
            <a:fld id="{7DB39276-D0EC-4109-B270-F7719EA4402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2"/>
          </p:nvPr>
        </p:nvSpPr>
        <p:spPr/>
        <p:txBody>
          <a:bodyPr/>
          <a:p>
            <a:fld id="{69AD561B-88DD-4D86-98DB-7F65016B8A0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5"/>
          </p:nvPr>
        </p:nvSpPr>
        <p:spPr/>
        <p:txBody>
          <a:bodyPr/>
          <a:p>
            <a:fld id="{A0AB9DD8-8761-4796-B03C-9BBFEB8400E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8"/>
          </p:nvPr>
        </p:nvSpPr>
        <p:spPr/>
        <p:txBody>
          <a:bodyPr/>
          <a:p>
            <a:fld id="{823AB7BD-9CA2-45C4-93F1-6D958B8BE18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71"/>
          </p:nvPr>
        </p:nvSpPr>
        <p:spPr/>
        <p:txBody>
          <a:bodyPr/>
          <a:p>
            <a:fld id="{A3BB4EFE-2DF2-49E4-8FA8-8B976773B23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74"/>
          </p:nvPr>
        </p:nvSpPr>
        <p:spPr/>
        <p:txBody>
          <a:bodyPr/>
          <a:p>
            <a:fld id="{CAA19D9C-61B1-4700-82B4-B583CB25ED4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77"/>
          </p:nvPr>
        </p:nvSpPr>
        <p:spPr/>
        <p:txBody>
          <a:bodyPr/>
          <a:p>
            <a:fld id="{6AFEC03D-7936-4F44-B684-758AF2F9B3A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0"/>
          </p:nvPr>
        </p:nvSpPr>
        <p:spPr/>
        <p:txBody>
          <a:bodyPr/>
          <a:p>
            <a:fld id="{CE3E075F-4188-4893-868F-ADD7088A652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8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3"/>
          </p:nvPr>
        </p:nvSpPr>
        <p:spPr/>
        <p:txBody>
          <a:bodyPr/>
          <a:p>
            <a:fld id="{51B78812-9783-4810-A242-AB97CFD1A2A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8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6"/>
          </p:nvPr>
        </p:nvSpPr>
        <p:spPr/>
        <p:txBody>
          <a:bodyPr/>
          <a:p>
            <a:fld id="{9C5DE3D2-CF6B-497D-88FD-CD28490B4B0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8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27CF041-4EC1-417C-AF42-DBFEC242615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9"/>
          </p:nvPr>
        </p:nvSpPr>
        <p:spPr/>
        <p:txBody>
          <a:bodyPr/>
          <a:p>
            <a:fld id="{25C657B9-7C03-4856-BC11-8E2B34A73BB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9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2"/>
          </p:nvPr>
        </p:nvSpPr>
        <p:spPr/>
        <p:txBody>
          <a:bodyPr/>
          <a:p>
            <a:fld id="{23F547A5-7A38-4C81-8205-A3A78ADFB97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9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5"/>
          </p:nvPr>
        </p:nvSpPr>
        <p:spPr/>
        <p:txBody>
          <a:bodyPr/>
          <a:p>
            <a:fld id="{E9808730-CDE7-41EB-8275-9477F369049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9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8"/>
          </p:nvPr>
        </p:nvSpPr>
        <p:spPr/>
        <p:txBody>
          <a:bodyPr/>
          <a:p>
            <a:fld id="{9D1E7A3F-7803-4C9B-9B96-25F0DEB0088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6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1"/>
          </p:nvPr>
        </p:nvSpPr>
        <p:spPr/>
        <p:txBody>
          <a:bodyPr/>
          <a:p>
            <a:fld id="{24DE5962-167A-488A-AFDE-B09D57C7723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4"/>
          </p:nvPr>
        </p:nvSpPr>
        <p:spPr/>
        <p:txBody>
          <a:bodyPr/>
          <a:p>
            <a:fld id="{0255AD68-8202-47BE-8AF2-DA440ADEA4B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7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8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07"/>
          </p:nvPr>
        </p:nvSpPr>
        <p:spPr/>
        <p:txBody>
          <a:bodyPr/>
          <a:p>
            <a:fld id="{9668EA4E-75CE-4754-96EF-4DB356522FE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0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0"/>
          </p:nvPr>
        </p:nvSpPr>
        <p:spPr/>
        <p:txBody>
          <a:bodyPr/>
          <a:p>
            <a:fld id="{A0E785A2-E5FA-4307-AACF-995C1A3A49E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1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0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3"/>
          </p:nvPr>
        </p:nvSpPr>
        <p:spPr/>
        <p:txBody>
          <a:bodyPr/>
          <a:p>
            <a:fld id="{DCC56AF0-DE8B-4F2D-AF70-DBC22CE7AE5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1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6"/>
          </p:nvPr>
        </p:nvSpPr>
        <p:spPr/>
        <p:txBody>
          <a:bodyPr/>
          <a:p>
            <a:fld id="{18D0AD9F-D57C-40E0-A161-293B7C1BD7A9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1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F6EE1D85-8B4C-4709-84F3-0D86B524B7D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9"/>
          </p:nvPr>
        </p:nvSpPr>
        <p:spPr/>
        <p:txBody>
          <a:bodyPr/>
          <a:p>
            <a:fld id="{26BE1C9A-371B-4E24-AB4D-F74477A3DCB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2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2"/>
          </p:nvPr>
        </p:nvSpPr>
        <p:spPr/>
        <p:txBody>
          <a:bodyPr/>
          <a:p>
            <a:fld id="{683945ED-DD5F-412E-B94E-25B8F18D3E0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2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5"/>
          </p:nvPr>
        </p:nvSpPr>
        <p:spPr/>
        <p:txBody>
          <a:bodyPr/>
          <a:p>
            <a:fld id="{BB2675FE-EFE6-4C65-9A77-F5B6F5992B9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2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8"/>
          </p:nvPr>
        </p:nvSpPr>
        <p:spPr/>
        <p:txBody>
          <a:bodyPr/>
          <a:p>
            <a:fld id="{18CE6457-A02E-4182-8459-3806E034461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31"/>
          </p:nvPr>
        </p:nvSpPr>
        <p:spPr/>
        <p:txBody>
          <a:bodyPr/>
          <a:p>
            <a:fld id="{23163EEB-0707-4804-AE29-A96C7B6D018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3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34"/>
          </p:nvPr>
        </p:nvSpPr>
        <p:spPr/>
        <p:txBody>
          <a:bodyPr/>
          <a:p>
            <a:fld id="{F07C0B86-EFBE-4F74-929A-2599015469A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7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7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37"/>
          </p:nvPr>
        </p:nvSpPr>
        <p:spPr/>
        <p:txBody>
          <a:bodyPr/>
          <a:p>
            <a:fld id="{D4EFEF2D-B79A-45A9-8523-352AD6E38F9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3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85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86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0"/>
          </p:nvPr>
        </p:nvSpPr>
        <p:spPr/>
        <p:txBody>
          <a:bodyPr/>
          <a:p>
            <a:fld id="{0B07FF99-FF4D-4E71-A2F2-DC8CCF20450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4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9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9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3"/>
          </p:nvPr>
        </p:nvSpPr>
        <p:spPr/>
        <p:txBody>
          <a:bodyPr/>
          <a:p>
            <a:fld id="{01CE4EE5-F2DF-45B1-9C1D-6417B2DFC53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4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38F8BF1E-2608-4B9D-9441-CB786BDBBD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D12A3E24-BCCD-49A0-9312-6496E8B0587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17D3AF1A-1BC9-4459-88F6-E69C64FDBDF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FA840DFB-62F7-4355-8829-210B535D2BA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2BE0CC29-D80B-4733-BE39-59F812E759C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0B944867-2F2A-4524-8C0B-CA4763C184AD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32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24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ftr" idx="28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2" name="PlaceHolder 6"/>
          <p:cNvSpPr>
            <a:spLocks noGrp="1"/>
          </p:cNvSpPr>
          <p:nvPr>
            <p:ph type="sldNum" idx="29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0D206C2D-72FA-492A-837B-11C32B7B7FC9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3" name="PlaceHolder 7"/>
          <p:cNvSpPr>
            <a:spLocks noGrp="1"/>
          </p:cNvSpPr>
          <p:nvPr>
            <p:ph type="dt" idx="30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ftr" idx="31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sldNum" idx="32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138B0886-FF99-4151-AF35-610CE0EF183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dt" idx="33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ftr" idx="34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4" name="PlaceHolder 6"/>
          <p:cNvSpPr>
            <a:spLocks noGrp="1"/>
          </p:cNvSpPr>
          <p:nvPr>
            <p:ph type="sldNum" idx="35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62BB34BE-1E2D-4DEE-BB0F-33255BA2DB5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5" name="PlaceHolder 7"/>
          <p:cNvSpPr>
            <a:spLocks noGrp="1"/>
          </p:cNvSpPr>
          <p:nvPr>
            <p:ph type="dt" idx="36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ftr" idx="37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sldNum" idx="38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6FD2A222-D029-40A5-BDCE-5C768796EAF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dt" idx="39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ftr" idx="40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sldNum" idx="41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ADDC33F9-5F9E-4D29-9362-2E042C070D55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8" name="PlaceHolder 6"/>
          <p:cNvSpPr>
            <a:spLocks noGrp="1"/>
          </p:cNvSpPr>
          <p:nvPr>
            <p:ph type="dt" idx="42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 type="ftr" idx="43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 type="sldNum" idx="44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4AB4709F-BDF9-4FB9-9A0B-70CCA61E0D45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9" name="PlaceHolder 8"/>
          <p:cNvSpPr>
            <a:spLocks noGrp="1"/>
          </p:cNvSpPr>
          <p:nvPr>
            <p:ph type="dt" idx="45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2" name="PlaceHolder 8"/>
          <p:cNvSpPr>
            <a:spLocks noGrp="1"/>
          </p:cNvSpPr>
          <p:nvPr>
            <p:ph type="ftr" idx="46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3" name="PlaceHolder 9"/>
          <p:cNvSpPr>
            <a:spLocks noGrp="1"/>
          </p:cNvSpPr>
          <p:nvPr>
            <p:ph type="sldNum" idx="47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2C2F488A-C299-4764-BC0F-D71C9C1146BD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4" name="PlaceHolder 10"/>
          <p:cNvSpPr>
            <a:spLocks noGrp="1"/>
          </p:cNvSpPr>
          <p:nvPr>
            <p:ph type="dt" idx="48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ftr" idx="49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sldNum" idx="50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2EA494DD-3E31-4A2C-A673-3C50E41CE023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dt" idx="51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ftr" idx="52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sldNum" idx="53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2A7E909D-10F9-42CC-9D68-1A17C658E561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5" name="PlaceHolder 5"/>
          <p:cNvSpPr>
            <a:spLocks noGrp="1"/>
          </p:cNvSpPr>
          <p:nvPr>
            <p:ph type="dt" idx="54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ftr" idx="55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sldNum" idx="56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77A7B9F4-6521-468E-8265-7A9D6AFDFAE1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dt" idx="57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ftr" idx="4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5"/>
          <p:cNvSpPr>
            <a:spLocks noGrp="1"/>
          </p:cNvSpPr>
          <p:nvPr>
            <p:ph type="sldNum" idx="5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77886836-0D4E-401C-B0D8-5E962CAA6478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6"/>
          <p:cNvSpPr>
            <a:spLocks noGrp="1"/>
          </p:cNvSpPr>
          <p:nvPr>
            <p:ph type="dt" idx="6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ftr" idx="58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sldNum" idx="59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89E7FED0-4F81-42C2-B0B0-11C2F9275761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dt" idx="60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32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24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ftr" idx="61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sldNum" idx="62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B5CA7BEB-B72C-4FB9-8A94-3DF97D56F404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 type="dt" idx="63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0" name="PlaceHolder 5"/>
          <p:cNvSpPr>
            <a:spLocks noGrp="1"/>
          </p:cNvSpPr>
          <p:nvPr>
            <p:ph type="ftr" idx="64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1" name="PlaceHolder 6"/>
          <p:cNvSpPr>
            <a:spLocks noGrp="1"/>
          </p:cNvSpPr>
          <p:nvPr>
            <p:ph type="sldNum" idx="65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20FBA4B0-152E-4A1D-91D6-0B5545ED4241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2" name="PlaceHolder 7"/>
          <p:cNvSpPr>
            <a:spLocks noGrp="1"/>
          </p:cNvSpPr>
          <p:nvPr>
            <p:ph type="dt" idx="66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81" name="PlaceHolder 5"/>
          <p:cNvSpPr>
            <a:spLocks noGrp="1"/>
          </p:cNvSpPr>
          <p:nvPr>
            <p:ph type="ftr" idx="67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2" name="PlaceHolder 6"/>
          <p:cNvSpPr>
            <a:spLocks noGrp="1"/>
          </p:cNvSpPr>
          <p:nvPr>
            <p:ph type="sldNum" idx="68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0D1D943F-0EED-420C-8932-7BFCDF5642C7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3" name="PlaceHolder 7"/>
          <p:cNvSpPr>
            <a:spLocks noGrp="1"/>
          </p:cNvSpPr>
          <p:nvPr>
            <p:ph type="dt" idx="69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ftr" idx="70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3" name="PlaceHolder 6"/>
          <p:cNvSpPr>
            <a:spLocks noGrp="1"/>
          </p:cNvSpPr>
          <p:nvPr>
            <p:ph type="sldNum" idx="71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6E4AB71F-4658-40AF-BA88-19B1B1CBA599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4" name="PlaceHolder 7"/>
          <p:cNvSpPr>
            <a:spLocks noGrp="1"/>
          </p:cNvSpPr>
          <p:nvPr>
            <p:ph type="dt" idx="72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2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ftr" idx="73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sldNum" idx="74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EB948A82-206A-4E8F-A45B-2561F3BFCA1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dt" idx="75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03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32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24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2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ftr" idx="76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 type="sldNum" idx="77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86A8832E-C100-4935-9543-A4372C88336B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9" name="PlaceHolder 6"/>
          <p:cNvSpPr>
            <a:spLocks noGrp="1"/>
          </p:cNvSpPr>
          <p:nvPr>
            <p:ph type="dt" idx="78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2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ftr" idx="79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 type="sldNum" idx="80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8498F2A4-605E-4274-965D-2709E65EE4A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0" name="PlaceHolder 8"/>
          <p:cNvSpPr>
            <a:spLocks noGrp="1"/>
          </p:cNvSpPr>
          <p:nvPr>
            <p:ph type="dt" idx="81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3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3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33" name="PlaceHolder 8"/>
          <p:cNvSpPr>
            <a:spLocks noGrp="1"/>
          </p:cNvSpPr>
          <p:nvPr>
            <p:ph type="ftr" idx="82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4" name="PlaceHolder 9"/>
          <p:cNvSpPr>
            <a:spLocks noGrp="1"/>
          </p:cNvSpPr>
          <p:nvPr>
            <p:ph type="sldNum" idx="83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B76761B9-9AC5-4280-B928-F64A40B9071F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5" name="PlaceHolder 10"/>
          <p:cNvSpPr>
            <a:spLocks noGrp="1"/>
          </p:cNvSpPr>
          <p:nvPr>
            <p:ph type="dt" idx="84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2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ftr" idx="85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sldNum" idx="86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5B947505-D690-472D-BFE2-E9C937A49D6F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 type="dt" idx="87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9" name="PlaceHolder 6"/>
          <p:cNvSpPr>
            <a:spLocks noGrp="1"/>
          </p:cNvSpPr>
          <p:nvPr>
            <p:ph type="ftr" idx="7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7"/>
          <p:cNvSpPr>
            <a:spLocks noGrp="1"/>
          </p:cNvSpPr>
          <p:nvPr>
            <p:ph type="sldNum" idx="8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2A3BF1FC-E2D8-4D20-9593-CD9F8135DAB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8"/>
          <p:cNvSpPr>
            <a:spLocks noGrp="1"/>
          </p:cNvSpPr>
          <p:nvPr>
            <p:ph type="dt" idx="9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ftr" idx="88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sldNum" idx="89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A2586269-55CD-4AF5-8075-A0962A2E01BB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 type="dt" idx="90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2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ftr" idx="91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3" name="PlaceHolder 5"/>
          <p:cNvSpPr>
            <a:spLocks noGrp="1"/>
          </p:cNvSpPr>
          <p:nvPr>
            <p:ph type="sldNum" idx="92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D8528EE7-EFC2-4CCF-AC51-1E4EB3EE77BF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4" name="PlaceHolder 6"/>
          <p:cNvSpPr>
            <a:spLocks noGrp="1"/>
          </p:cNvSpPr>
          <p:nvPr>
            <p:ph type="dt" idx="93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2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ftr" idx="94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sldNum" idx="95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E76F518B-3336-4B56-9DC9-4FD718EF2EC8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 type="dt" idx="96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2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ftr" idx="97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sldNum" idx="98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0DB00C75-9F50-4D25-A20F-183B658AA220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dt" idx="99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2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 type="ftr" idx="100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1" name="PlaceHolder 6"/>
          <p:cNvSpPr>
            <a:spLocks noGrp="1"/>
          </p:cNvSpPr>
          <p:nvPr>
            <p:ph type="sldNum" idx="101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06FD956E-514B-4D4C-B007-B7B4C817A889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2" name="PlaceHolder 7"/>
          <p:cNvSpPr>
            <a:spLocks noGrp="1"/>
          </p:cNvSpPr>
          <p:nvPr>
            <p:ph type="dt" idx="102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2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1" name="PlaceHolder 5"/>
          <p:cNvSpPr>
            <a:spLocks noGrp="1"/>
          </p:cNvSpPr>
          <p:nvPr>
            <p:ph type="ftr" idx="103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2" name="PlaceHolder 6"/>
          <p:cNvSpPr>
            <a:spLocks noGrp="1"/>
          </p:cNvSpPr>
          <p:nvPr>
            <p:ph type="sldNum" idx="104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CEAE313A-FD19-4E3B-8576-1BA64B87AE38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3" name="PlaceHolder 7"/>
          <p:cNvSpPr>
            <a:spLocks noGrp="1"/>
          </p:cNvSpPr>
          <p:nvPr>
            <p:ph type="dt" idx="105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2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2" name="PlaceHolder 5"/>
          <p:cNvSpPr>
            <a:spLocks noGrp="1"/>
          </p:cNvSpPr>
          <p:nvPr>
            <p:ph type="ftr" idx="106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3" name="PlaceHolder 6"/>
          <p:cNvSpPr>
            <a:spLocks noGrp="1"/>
          </p:cNvSpPr>
          <p:nvPr>
            <p:ph type="sldNum" idx="107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F9F8A221-4774-48CE-A0F1-564079408F3C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4" name="PlaceHolder 7"/>
          <p:cNvSpPr>
            <a:spLocks noGrp="1"/>
          </p:cNvSpPr>
          <p:nvPr>
            <p:ph type="dt" idx="108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2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ftr" idx="109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 type="sldNum" idx="110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9561C6FA-0E46-44F6-AF45-397D576BFF85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dt" idx="111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2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5" name="PlaceHolder 4"/>
          <p:cNvSpPr>
            <a:spLocks noGrp="1"/>
          </p:cNvSpPr>
          <p:nvPr>
            <p:ph type="ftr" idx="112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6" name="PlaceHolder 5"/>
          <p:cNvSpPr>
            <a:spLocks noGrp="1"/>
          </p:cNvSpPr>
          <p:nvPr>
            <p:ph type="sldNum" idx="113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444C6EBC-2A73-4C53-863D-5472A14DF8DC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7" name="PlaceHolder 6"/>
          <p:cNvSpPr>
            <a:spLocks noGrp="1"/>
          </p:cNvSpPr>
          <p:nvPr>
            <p:ph type="dt" idx="114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2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6" name="PlaceHolder 6"/>
          <p:cNvSpPr>
            <a:spLocks noGrp="1"/>
          </p:cNvSpPr>
          <p:nvPr>
            <p:ph type="ftr" idx="115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7" name="PlaceHolder 7"/>
          <p:cNvSpPr>
            <a:spLocks noGrp="1"/>
          </p:cNvSpPr>
          <p:nvPr>
            <p:ph type="sldNum" idx="116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5F5E1921-DB6C-4FE2-A0FB-20F0FC39324E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8" name="PlaceHolder 8"/>
          <p:cNvSpPr>
            <a:spLocks noGrp="1"/>
          </p:cNvSpPr>
          <p:nvPr>
            <p:ph type="dt" idx="117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" name="PlaceHolder 8"/>
          <p:cNvSpPr>
            <a:spLocks noGrp="1"/>
          </p:cNvSpPr>
          <p:nvPr>
            <p:ph type="ftr" idx="10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" name="PlaceHolder 9"/>
          <p:cNvSpPr>
            <a:spLocks noGrp="1"/>
          </p:cNvSpPr>
          <p:nvPr>
            <p:ph type="sldNum" idx="11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672893EC-31D4-488D-8905-081BAF513EAA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10"/>
          <p:cNvSpPr>
            <a:spLocks noGrp="1"/>
          </p:cNvSpPr>
          <p:nvPr>
            <p:ph type="dt" idx="12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2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2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1" name="PlaceHolder 8"/>
          <p:cNvSpPr>
            <a:spLocks noGrp="1"/>
          </p:cNvSpPr>
          <p:nvPr>
            <p:ph type="ftr" idx="118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2" name="PlaceHolder 9"/>
          <p:cNvSpPr>
            <a:spLocks noGrp="1"/>
          </p:cNvSpPr>
          <p:nvPr>
            <p:ph type="sldNum" idx="119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0AEBBA93-5978-4159-897E-E745421EC38F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3" name="PlaceHolder 10"/>
          <p:cNvSpPr>
            <a:spLocks noGrp="1"/>
          </p:cNvSpPr>
          <p:nvPr>
            <p:ph type="dt" idx="120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ftr" idx="121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 type="sldNum" idx="122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99614B85-8FB4-49BF-888F-FE3FE0C1ECBD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 type="dt" idx="123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2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2" name="PlaceHolder 3"/>
          <p:cNvSpPr>
            <a:spLocks noGrp="1"/>
          </p:cNvSpPr>
          <p:nvPr>
            <p:ph type="ftr" idx="124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3" name="PlaceHolder 4"/>
          <p:cNvSpPr>
            <a:spLocks noGrp="1"/>
          </p:cNvSpPr>
          <p:nvPr>
            <p:ph type="sldNum" idx="125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D4B50AAF-7D79-4598-AA76-99ADAA298C3A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4" name="PlaceHolder 5"/>
          <p:cNvSpPr>
            <a:spLocks noGrp="1"/>
          </p:cNvSpPr>
          <p:nvPr>
            <p:ph type="dt" idx="126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2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4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50" name="PlaceHolder 4"/>
          <p:cNvSpPr>
            <a:spLocks noGrp="1"/>
          </p:cNvSpPr>
          <p:nvPr>
            <p:ph type="ftr" idx="127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1" name="PlaceHolder 5"/>
          <p:cNvSpPr>
            <a:spLocks noGrp="1"/>
          </p:cNvSpPr>
          <p:nvPr>
            <p:ph type="sldNum" idx="128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B4D8CE21-212D-4562-AB3A-2383398C7A65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2" name="PlaceHolder 6"/>
          <p:cNvSpPr>
            <a:spLocks noGrp="1"/>
          </p:cNvSpPr>
          <p:nvPr>
            <p:ph type="dt" idx="129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2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ftr" idx="130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8" name="PlaceHolder 3"/>
          <p:cNvSpPr>
            <a:spLocks noGrp="1"/>
          </p:cNvSpPr>
          <p:nvPr>
            <p:ph type="sldNum" idx="131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C6F06C2F-4553-4E4C-AEAC-800E5813C088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59" name="PlaceHolder 4"/>
          <p:cNvSpPr>
            <a:spLocks noGrp="1"/>
          </p:cNvSpPr>
          <p:nvPr>
            <p:ph type="dt" idx="132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0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32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24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2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ftr" idx="133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 type="sldNum" idx="134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8C7C73D8-CCF6-43BB-847E-31B0A9C4A8E7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 type="dt" idx="135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2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69" name="PlaceHolder 5"/>
          <p:cNvSpPr>
            <a:spLocks noGrp="1"/>
          </p:cNvSpPr>
          <p:nvPr>
            <p:ph type="ftr" idx="136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0" name="PlaceHolder 6"/>
          <p:cNvSpPr>
            <a:spLocks noGrp="1"/>
          </p:cNvSpPr>
          <p:nvPr>
            <p:ph type="sldNum" idx="137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3F0FF708-E9A3-44CB-A2E6-E14E9A14C162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1" name="PlaceHolder 7"/>
          <p:cNvSpPr>
            <a:spLocks noGrp="1"/>
          </p:cNvSpPr>
          <p:nvPr>
            <p:ph type="dt" idx="138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2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7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80" name="PlaceHolder 5"/>
          <p:cNvSpPr>
            <a:spLocks noGrp="1"/>
          </p:cNvSpPr>
          <p:nvPr>
            <p:ph type="ftr" idx="139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81" name="PlaceHolder 6"/>
          <p:cNvSpPr>
            <a:spLocks noGrp="1"/>
          </p:cNvSpPr>
          <p:nvPr>
            <p:ph type="sldNum" idx="140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CA0ED4F3-42F5-488C-95FC-9CF23CF060D2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82" name="PlaceHolder 7"/>
          <p:cNvSpPr>
            <a:spLocks noGrp="1"/>
          </p:cNvSpPr>
          <p:nvPr>
            <p:ph type="dt" idx="141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2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91" name="PlaceHolder 5"/>
          <p:cNvSpPr>
            <a:spLocks noGrp="1"/>
          </p:cNvSpPr>
          <p:nvPr>
            <p:ph type="ftr" idx="142"/>
          </p:nvPr>
        </p:nvSpPr>
        <p:spPr>
          <a:xfrm>
            <a:off x="3124080" y="6245280"/>
            <a:ext cx="289044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2" name="PlaceHolder 6"/>
          <p:cNvSpPr>
            <a:spLocks noGrp="1"/>
          </p:cNvSpPr>
          <p:nvPr>
            <p:ph type="sldNum" idx="143"/>
          </p:nvPr>
        </p:nvSpPr>
        <p:spPr>
          <a:xfrm>
            <a:off x="6553080" y="6245280"/>
            <a:ext cx="212832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FDF01DAD-7A62-4CCC-BDA5-55EBB8D60FF9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3" name="PlaceHolder 7"/>
          <p:cNvSpPr>
            <a:spLocks noGrp="1"/>
          </p:cNvSpPr>
          <p:nvPr>
            <p:ph type="dt" idx="144"/>
          </p:nvPr>
        </p:nvSpPr>
        <p:spPr>
          <a:xfrm>
            <a:off x="457200" y="6245280"/>
            <a:ext cx="2126880" cy="471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ftr" idx="13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sldNum" idx="14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715F4423-029B-4013-891C-7B48B226D903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dt" idx="15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ftr" idx="16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sldNum" idx="17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4388486A-82A8-4BDA-9A15-0DC9EB00572B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dt" idx="18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44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ru-RU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ftr" idx="19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sldNum" idx="20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9FFA3A62-0031-43C3-9658-E26CE482823B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6"/>
          <p:cNvSpPr>
            <a:spLocks noGrp="1"/>
          </p:cNvSpPr>
          <p:nvPr>
            <p:ph type="dt" idx="21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ftr" idx="22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sldNum" idx="23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A8E4932E-043A-417A-A991-68808125D4DF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dt" idx="24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ftr" idx="25"/>
          </p:nvPr>
        </p:nvSpPr>
        <p:spPr>
          <a:xfrm>
            <a:off x="3124080" y="6245280"/>
            <a:ext cx="288900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sldNum" idx="26"/>
          </p:nvPr>
        </p:nvSpPr>
        <p:spPr>
          <a:xfrm>
            <a:off x="6553080" y="6245280"/>
            <a:ext cx="212544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  <a:defRPr b="0" lang="en-US" sz="1400" spc="-1" strike="noStrike">
                <a:solidFill>
                  <a:srgbClr val="000000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E43038E1-7154-4468-8F73-D6D9B0DC8F94}" type="slidenum"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dt" idx="27"/>
          </p:nvPr>
        </p:nvSpPr>
        <p:spPr>
          <a:xfrm>
            <a:off x="457200" y="6245280"/>
            <a:ext cx="2126880" cy="469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6800" bIns="4680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4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20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4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44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4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4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4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Прямоугольник 169"/>
          <p:cNvSpPr/>
          <p:nvPr/>
        </p:nvSpPr>
        <p:spPr>
          <a:xfrm>
            <a:off x="0" y="930240"/>
            <a:ext cx="9142200" cy="330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ctr">
            <a:noAutofit/>
          </a:bodyPr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200" spc="-1" strike="noStrike">
                <a:solidFill>
                  <a:srgbClr val="000000"/>
                </a:solidFill>
                <a:latin typeface="Arial"/>
                <a:ea typeface="DejaVu Sans"/>
              </a:rPr>
              <a:t>Профиль рентгеновской поверхностной яркости усреднённого изображения скопления галактик по данным симуляций Magneticum</a:t>
            </a:r>
            <a:endParaRPr b="0" lang="en-US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Прямоугольник 170"/>
          <p:cNvSpPr/>
          <p:nvPr/>
        </p:nvSpPr>
        <p:spPr>
          <a:xfrm>
            <a:off x="369720" y="4826160"/>
            <a:ext cx="4344480" cy="1933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noAutofit/>
          </a:bodyPr>
          <a:p>
            <a:pPr>
              <a:lnSpc>
                <a:spcPct val="8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Алексей Круглов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80000"/>
              </a:lnSpc>
              <a:spcBef>
                <a:spcPts val="612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Ильдар Хабибуллин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80000"/>
              </a:lnSpc>
              <a:spcBef>
                <a:spcPts val="612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Наталья Лыскова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Прямоугольник 171"/>
          <p:cNvSpPr/>
          <p:nvPr/>
        </p:nvSpPr>
        <p:spPr>
          <a:xfrm>
            <a:off x="5025960" y="5173560"/>
            <a:ext cx="3655800" cy="107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spAutoFit/>
          </a:bodyPr>
          <a:p>
            <a:pPr algn="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ИКИ РАН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algn="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21 апреля 2025 г.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Прямоугольник 172"/>
          <p:cNvSpPr/>
          <p:nvPr/>
        </p:nvSpPr>
        <p:spPr>
          <a:xfrm>
            <a:off x="8470800" y="6273720"/>
            <a:ext cx="252000" cy="252000"/>
          </a:xfrm>
          <a:prstGeom prst="rect">
            <a:avLst/>
          </a:prstGeom>
          <a:solidFill>
            <a:srgbClr val="ffffff"/>
          </a:solidFill>
          <a:ln w="936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Результат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444" name="" descr=""/>
          <p:cNvPicPr/>
          <p:nvPr/>
        </p:nvPicPr>
        <p:blipFill>
          <a:blip r:embed="rId1"/>
          <a:stretch/>
        </p:blipFill>
        <p:spPr>
          <a:xfrm>
            <a:off x="228600" y="1828800"/>
            <a:ext cx="5552640" cy="4543200"/>
          </a:xfrm>
          <a:prstGeom prst="rect">
            <a:avLst/>
          </a:prstGeom>
          <a:ln w="0">
            <a:noFill/>
          </a:ln>
        </p:spPr>
      </p:pic>
      <p:pic>
        <p:nvPicPr>
          <p:cNvPr id="445" name="" descr=""/>
          <p:cNvPicPr/>
          <p:nvPr/>
        </p:nvPicPr>
        <p:blipFill>
          <a:blip r:embed="rId2"/>
          <a:stretch/>
        </p:blipFill>
        <p:spPr>
          <a:xfrm>
            <a:off x="4114800" y="1143000"/>
            <a:ext cx="5028840" cy="5209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457200" y="220680"/>
            <a:ext cx="822888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Результаты и дальнейшие планы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457200" y="115920"/>
            <a:ext cx="8227800" cy="1141200"/>
          </a:xfrm>
          <a:prstGeom prst="rect">
            <a:avLst/>
          </a:prstGeom>
          <a:noFill/>
          <a:ln w="0">
            <a:noFill/>
          </a:ln>
        </p:spPr>
        <p:txBody>
          <a:bodyPr numCol="1" spcCol="0" lIns="90000" rIns="90000" tIns="46800" bIns="46800" anchor="ctr">
            <a:noAutofit/>
          </a:bodyPr>
          <a:p>
            <a:pPr indent="0"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Скопления галактик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09" name="Прямоугольник 174"/>
          <p:cNvSpPr/>
          <p:nvPr/>
        </p:nvSpPr>
        <p:spPr>
          <a:xfrm>
            <a:off x="250920" y="5877000"/>
            <a:ext cx="4319280" cy="36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spAutoFit/>
          </a:bodyPr>
          <a:p>
            <a:pPr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IDCS J1426.5+3508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Прямоугольник 175"/>
          <p:cNvSpPr/>
          <p:nvPr/>
        </p:nvSpPr>
        <p:spPr>
          <a:xfrm>
            <a:off x="3471840" y="3665520"/>
            <a:ext cx="1821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1" name="Рисунок 176" descr=""/>
          <p:cNvPicPr/>
          <p:nvPr/>
        </p:nvPicPr>
        <p:blipFill>
          <a:blip r:embed="rId1"/>
          <a:stretch/>
        </p:blipFill>
        <p:spPr>
          <a:xfrm>
            <a:off x="4788000" y="1508040"/>
            <a:ext cx="4184280" cy="4295520"/>
          </a:xfrm>
          <a:prstGeom prst="rect">
            <a:avLst/>
          </a:prstGeom>
          <a:ln w="0">
            <a:noFill/>
          </a:ln>
        </p:spPr>
      </p:pic>
      <p:sp>
        <p:nvSpPr>
          <p:cNvPr id="412" name="Прямоугольник 177"/>
          <p:cNvSpPr/>
          <p:nvPr/>
        </p:nvSpPr>
        <p:spPr>
          <a:xfrm>
            <a:off x="7451640" y="6445080"/>
            <a:ext cx="1690200" cy="36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spAutoFit/>
          </a:bodyPr>
          <a:p>
            <a:pPr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i="1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esahubble.org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Прямоугольник 178"/>
          <p:cNvSpPr/>
          <p:nvPr/>
        </p:nvSpPr>
        <p:spPr>
          <a:xfrm>
            <a:off x="4788000" y="5877000"/>
            <a:ext cx="4174920" cy="36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t">
            <a:spAutoFit/>
          </a:bodyPr>
          <a:p>
            <a:pPr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Arial"/>
              </a:rPr>
              <a:t>MACSJ0138.0-2155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4" name="Рисунок 179" descr=""/>
          <p:cNvPicPr/>
          <p:nvPr/>
        </p:nvPicPr>
        <p:blipFill>
          <a:blip r:embed="rId2"/>
          <a:stretch/>
        </p:blipFill>
        <p:spPr>
          <a:xfrm>
            <a:off x="250920" y="1508040"/>
            <a:ext cx="4319280" cy="431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Где заканчивается скопление?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416" name="" descr=""/>
          <p:cNvPicPr/>
          <p:nvPr/>
        </p:nvPicPr>
        <p:blipFill>
          <a:blip r:embed="rId1"/>
          <a:stretch/>
        </p:blipFill>
        <p:spPr>
          <a:xfrm>
            <a:off x="984600" y="1418040"/>
            <a:ext cx="3587400" cy="4571640"/>
          </a:xfrm>
          <a:prstGeom prst="rect">
            <a:avLst/>
          </a:prstGeom>
          <a:ln w="0">
            <a:noFill/>
          </a:ln>
        </p:spPr>
      </p:pic>
      <p:sp>
        <p:nvSpPr>
          <p:cNvPr id="417" name=""/>
          <p:cNvSpPr txBox="1"/>
          <p:nvPr/>
        </p:nvSpPr>
        <p:spPr>
          <a:xfrm>
            <a:off x="914400" y="6172200"/>
            <a:ext cx="2743200" cy="457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Anbajagane et al. 2023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8" name="" descr=""/>
          <p:cNvPicPr/>
          <p:nvPr/>
        </p:nvPicPr>
        <p:blipFill>
          <a:blip r:embed="rId2"/>
          <a:stretch/>
        </p:blipFill>
        <p:spPr>
          <a:xfrm>
            <a:off x="4800600" y="1600200"/>
            <a:ext cx="4114800" cy="3915720"/>
          </a:xfrm>
          <a:prstGeom prst="rect">
            <a:avLst/>
          </a:prstGeom>
          <a:ln w="0">
            <a:noFill/>
          </a:ln>
        </p:spPr>
      </p:pic>
      <p:sp>
        <p:nvSpPr>
          <p:cNvPr id="419" name=""/>
          <p:cNvSpPr txBox="1"/>
          <p:nvPr/>
        </p:nvSpPr>
        <p:spPr>
          <a:xfrm>
            <a:off x="5257800" y="5943600"/>
            <a:ext cx="3200400" cy="457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Churazov et al. 2023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Зачем и почему?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Статья Натальи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22" name=""/>
          <p:cNvSpPr txBox="1"/>
          <p:nvPr/>
        </p:nvSpPr>
        <p:spPr>
          <a:xfrm>
            <a:off x="4511880" y="3335400"/>
            <a:ext cx="180720" cy="2325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"/>
          <p:cNvSpPr txBox="1"/>
          <p:nvPr/>
        </p:nvSpPr>
        <p:spPr>
          <a:xfrm>
            <a:off x="3200400" y="2286000"/>
            <a:ext cx="1492200" cy="1281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4" name="" descr=""/>
          <p:cNvPicPr/>
          <p:nvPr/>
        </p:nvPicPr>
        <p:blipFill>
          <a:blip r:embed="rId1"/>
          <a:stretch/>
        </p:blipFill>
        <p:spPr>
          <a:xfrm>
            <a:off x="228600" y="1828800"/>
            <a:ext cx="9066600" cy="4572000"/>
          </a:xfrm>
          <a:prstGeom prst="rect">
            <a:avLst/>
          </a:prstGeom>
          <a:ln w="0">
            <a:noFill/>
          </a:ln>
        </p:spPr>
      </p:pic>
      <p:pic>
        <p:nvPicPr>
          <p:cNvPr id="425" name="" descr=""/>
          <p:cNvPicPr/>
          <p:nvPr/>
        </p:nvPicPr>
        <p:blipFill>
          <a:blip r:embed="rId2"/>
          <a:stretch/>
        </p:blipFill>
        <p:spPr>
          <a:xfrm>
            <a:off x="457200" y="2311560"/>
            <a:ext cx="4317840" cy="4317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Рисунок 185" descr=""/>
          <p:cNvPicPr/>
          <p:nvPr/>
        </p:nvPicPr>
        <p:blipFill>
          <a:blip r:embed="rId1"/>
          <a:stretch/>
        </p:blipFill>
        <p:spPr>
          <a:xfrm>
            <a:off x="4284720" y="2011320"/>
            <a:ext cx="4868640" cy="4868640"/>
          </a:xfrm>
          <a:prstGeom prst="rect">
            <a:avLst/>
          </a:prstGeom>
          <a:ln w="0">
            <a:noFill/>
          </a:ln>
        </p:spPr>
      </p:pic>
      <p:pic>
        <p:nvPicPr>
          <p:cNvPr id="427" name="Рисунок 186" descr=""/>
          <p:cNvPicPr/>
          <p:nvPr/>
        </p:nvPicPr>
        <p:blipFill>
          <a:blip r:embed="rId2"/>
          <a:stretch/>
        </p:blipFill>
        <p:spPr>
          <a:xfrm>
            <a:off x="312840" y="2585880"/>
            <a:ext cx="3798360" cy="3812760"/>
          </a:xfrm>
          <a:prstGeom prst="rect">
            <a:avLst/>
          </a:prstGeom>
          <a:ln w="0">
            <a:noFill/>
          </a:ln>
        </p:spPr>
      </p:pic>
      <p:sp>
        <p:nvSpPr>
          <p:cNvPr id="428" name="Прямоугольник 187"/>
          <p:cNvSpPr/>
          <p:nvPr/>
        </p:nvSpPr>
        <p:spPr>
          <a:xfrm>
            <a:off x="4114800" y="1052640"/>
            <a:ext cx="5082840" cy="126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→ </a:t>
            </a: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(x,y), z, R</a:t>
            </a:r>
            <a:r>
              <a:rPr b="0" lang="en-US" sz="19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500</a:t>
            </a: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, M</a:t>
            </a:r>
            <a:r>
              <a:rPr b="0" lang="en-US" sz="19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500</a:t>
            </a: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, T</a:t>
            </a:r>
            <a:r>
              <a:rPr b="0" lang="en-US" sz="19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500</a:t>
            </a: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, L</a:t>
            </a:r>
            <a:r>
              <a:rPr b="0" lang="en-US" sz="19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x500</a:t>
            </a: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 etc.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Выборка: 84 скопления 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с M</a:t>
            </a:r>
            <a:r>
              <a:rPr b="0" lang="en-US" sz="19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500</a:t>
            </a: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 &gt; 10</a:t>
            </a:r>
            <a:r>
              <a:rPr b="0" lang="en-US" sz="1900" spc="-1" strike="noStrike" baseline="30000">
                <a:solidFill>
                  <a:srgbClr val="000000"/>
                </a:solidFill>
                <a:latin typeface="Arial"/>
                <a:ea typeface="DejaVu Sans"/>
              </a:rPr>
              <a:t>14</a:t>
            </a: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 M</a:t>
            </a:r>
            <a:r>
              <a:rPr b="0" lang="en-US" sz="19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sun</a:t>
            </a: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 /h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900" spc="-1" strike="noStrike">
                <a:solidFill>
                  <a:srgbClr val="000000"/>
                </a:solidFill>
                <a:latin typeface="Arial"/>
                <a:ea typeface="DejaVu Sans"/>
              </a:rPr>
              <a:t>См. также Круглов и др. 2025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Прямоугольник 188"/>
          <p:cNvSpPr/>
          <p:nvPr/>
        </p:nvSpPr>
        <p:spPr>
          <a:xfrm>
            <a:off x="185760" y="668160"/>
            <a:ext cx="4146120" cy="140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Hirschmann et al. (2014)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i="1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magneticum.org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Box2/hr: (352 Mpc/h)</a:t>
            </a:r>
            <a:r>
              <a:rPr b="0" lang="en-US" sz="1600" spc="-1" strike="noStrike" baseline="30000">
                <a:solidFill>
                  <a:srgbClr val="000000"/>
                </a:solidFill>
                <a:latin typeface="Arial"/>
                <a:ea typeface="DejaVu Sans"/>
              </a:rPr>
              <a:t>3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2*1584</a:t>
            </a:r>
            <a:r>
              <a:rPr b="0" lang="en-US" sz="1600" spc="-1" strike="noStrike" baseline="30000">
                <a:solidFill>
                  <a:srgbClr val="000000"/>
                </a:solidFill>
                <a:latin typeface="Arial"/>
                <a:ea typeface="DejaVu Sans"/>
              </a:rPr>
              <a:t>3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частиц, 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m</a:t>
            </a:r>
            <a:r>
              <a:rPr b="0" lang="en-US" sz="16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DM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= 6.9 × 10</a:t>
            </a:r>
            <a:r>
              <a:rPr b="0" lang="en-US" sz="1600" spc="-1" strike="noStrike" baseline="30000">
                <a:solidFill>
                  <a:srgbClr val="000000"/>
                </a:solidFill>
                <a:latin typeface="Arial"/>
                <a:ea typeface="DejaVu Sans"/>
              </a:rPr>
              <a:t>8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M</a:t>
            </a:r>
            <a:r>
              <a:rPr b="0" lang="en-US" sz="16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sun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/h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m</a:t>
            </a:r>
            <a:r>
              <a:rPr b="0" lang="en-US" sz="16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gas 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= 1.4 × 10</a:t>
            </a:r>
            <a:r>
              <a:rPr b="0" lang="en-US" sz="1600" spc="-1" strike="noStrike" baseline="30000">
                <a:solidFill>
                  <a:srgbClr val="000000"/>
                </a:solidFill>
                <a:latin typeface="Arial"/>
                <a:ea typeface="DejaVu Sans"/>
              </a:rPr>
              <a:t>8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 M</a:t>
            </a:r>
            <a:r>
              <a:rPr b="0" lang="en-US" sz="16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sun</a:t>
            </a:r>
            <a:r>
              <a:rPr b="0" lang="en-US" sz="1600" spc="-1" strike="noStrike">
                <a:solidFill>
                  <a:srgbClr val="000000"/>
                </a:solidFill>
                <a:latin typeface="Arial"/>
                <a:ea typeface="DejaVu Sans"/>
              </a:rPr>
              <a:t>/h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9142200" cy="685440"/>
          </a:xfrm>
          <a:prstGeom prst="rect">
            <a:avLst/>
          </a:prstGeom>
          <a:noFill/>
          <a:ln w="0">
            <a:noFill/>
          </a:ln>
        </p:spPr>
        <p:txBody>
          <a:bodyPr numCol="1" spcCol="0" lIns="0" rIns="0" tIns="0" bIns="0" anchor="ctr">
            <a:noAutofit/>
          </a:bodyPr>
          <a:p>
            <a:pPr indent="0"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Симуляции Magneticum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31" name="Прямоугольник 190"/>
          <p:cNvSpPr/>
          <p:nvPr/>
        </p:nvSpPr>
        <p:spPr>
          <a:xfrm>
            <a:off x="228600" y="6400800"/>
            <a:ext cx="3885840" cy="27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Noto Sans CJK SC"/>
              </a:rPr>
              <a:t>Ω</a:t>
            </a:r>
            <a:r>
              <a:rPr b="0" lang="en-US" sz="1300" spc="-1" strike="noStrike" baseline="-8000">
                <a:solidFill>
                  <a:srgbClr val="000000"/>
                </a:solidFill>
                <a:latin typeface="Arial"/>
                <a:ea typeface="Noto Sans CJK SC"/>
              </a:rPr>
              <a:t>Λ</a:t>
            </a: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Noto Sans CJK SC"/>
              </a:rPr>
              <a:t> = 0.728, Ω</a:t>
            </a:r>
            <a:r>
              <a:rPr b="0" lang="en-US" sz="1300" spc="-1" strike="noStrike" baseline="-8000">
                <a:solidFill>
                  <a:srgbClr val="000000"/>
                </a:solidFill>
                <a:latin typeface="Arial"/>
                <a:ea typeface="Noto Sans CJK SC"/>
              </a:rPr>
              <a:t>M</a:t>
            </a: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Noto Sans CJK SC"/>
              </a:rPr>
              <a:t> = 0.272, Ω</a:t>
            </a:r>
            <a:r>
              <a:rPr b="0" lang="en-US" sz="1300" spc="-1" strike="noStrike" baseline="-8000">
                <a:solidFill>
                  <a:srgbClr val="000000"/>
                </a:solidFill>
                <a:latin typeface="Arial"/>
                <a:ea typeface="Noto Sans CJK SC"/>
              </a:rPr>
              <a:t>b</a:t>
            </a:r>
            <a:r>
              <a:rPr b="0" lang="en-US" sz="1300" spc="-1" strike="noStrike">
                <a:solidFill>
                  <a:srgbClr val="000000"/>
                </a:solidFill>
                <a:latin typeface="Arial"/>
                <a:ea typeface="Noto Sans CJK SC"/>
              </a:rPr>
              <a:t> = 0.0451, h = 0.704</a:t>
            </a:r>
            <a:endParaRPr b="0" lang="en-US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2" name="" descr=""/>
          <p:cNvPicPr/>
          <p:nvPr/>
        </p:nvPicPr>
        <p:blipFill>
          <a:blip r:embed="rId3"/>
          <a:stretch/>
        </p:blipFill>
        <p:spPr>
          <a:xfrm>
            <a:off x="5095800" y="3200400"/>
            <a:ext cx="3819600" cy="3733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Рисунок 196" descr=""/>
          <p:cNvPicPr/>
          <p:nvPr/>
        </p:nvPicPr>
        <p:blipFill>
          <a:blip r:embed="rId1"/>
          <a:stretch/>
        </p:blipFill>
        <p:spPr>
          <a:xfrm>
            <a:off x="-649440" y="-773280"/>
            <a:ext cx="9965880" cy="7972200"/>
          </a:xfrm>
          <a:prstGeom prst="rect">
            <a:avLst/>
          </a:prstGeom>
          <a:ln w="0">
            <a:noFill/>
          </a:ln>
        </p:spPr>
      </p:pic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457200" y="-85680"/>
            <a:ext cx="8227800" cy="11412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numCol="1" spcCol="0" lIns="0" rIns="0" tIns="28440" bIns="0" anchor="ctr">
            <a:noAutofit/>
          </a:bodyPr>
          <a:p>
            <a:pPr indent="0" algn="ctr">
              <a:lnSpc>
                <a:spcPct val="93000"/>
              </a:lnSpc>
              <a:spcBef>
                <a:spcPts val="14"/>
              </a:spcBef>
              <a:spcAft>
                <a:spcPts val="14"/>
              </a:spcAft>
              <a:buNone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Списки фотонов от скоплений галактик</a:t>
            </a:r>
            <a:endParaRPr b="0" lang="ru-RU" sz="32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35" name="Прямоугольник 198"/>
          <p:cNvSpPr/>
          <p:nvPr/>
        </p:nvSpPr>
        <p:spPr>
          <a:xfrm>
            <a:off x="-160200" y="5950080"/>
            <a:ext cx="9356400" cy="61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Зелёные плоскости – границы слоёв в световом конусе, красные плоскости – центры слоёв.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4"/>
              </a:spcBef>
              <a:spcAft>
                <a:spcPts val="14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Arial"/>
                <a:ea typeface="DejaVu Sans"/>
              </a:rPr>
              <a:t>Синие точки - скопления, радиус чёрных кружков равен R</a:t>
            </a:r>
            <a:r>
              <a:rPr b="0" lang="en-US" sz="1500" spc="-1" strike="noStrike" baseline="-25000">
                <a:solidFill>
                  <a:srgbClr val="000000"/>
                </a:solidFill>
                <a:latin typeface="Arial"/>
                <a:ea typeface="DejaVu Sans"/>
              </a:rPr>
              <a:t>500</a:t>
            </a:r>
            <a:r>
              <a:rPr b="0" lang="en-US" sz="1500" spc="-1" strike="noStrike">
                <a:solidFill>
                  <a:srgbClr val="040c28"/>
                </a:solidFill>
                <a:latin typeface="Arial"/>
                <a:ea typeface="DejaVu Sans"/>
              </a:rPr>
              <a:t>×20 (для наглядности).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6" name="Прямоугольник 199"/>
          <p:cNvSpPr/>
          <p:nvPr/>
        </p:nvSpPr>
        <p:spPr>
          <a:xfrm>
            <a:off x="771120" y="793800"/>
            <a:ext cx="3620880" cy="601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1"/>
              </a:spcBef>
              <a:spcAft>
                <a:spcPts val="11"/>
              </a:spcAft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(Биффи и др. 2012/2013/2018)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Как eROSITA видит скопление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438" name="" descr=""/>
          <p:cNvPicPr/>
          <p:nvPr/>
        </p:nvPicPr>
        <p:blipFill>
          <a:blip r:embed="rId1"/>
          <a:stretch/>
        </p:blipFill>
        <p:spPr>
          <a:xfrm>
            <a:off x="360" y="1976400"/>
            <a:ext cx="9143640" cy="3738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457200" y="-194400"/>
            <a:ext cx="82288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4400" spc="-1" strike="noStrike">
                <a:solidFill>
                  <a:schemeClr val="dk1"/>
                </a:solidFill>
                <a:latin typeface="Arial"/>
              </a:rPr>
              <a:t>Фильтрация изображений</a:t>
            </a:r>
            <a:endParaRPr b="0" lang="ru-RU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440" name="" descr=""/>
          <p:cNvPicPr/>
          <p:nvPr/>
        </p:nvPicPr>
        <p:blipFill>
          <a:blip r:embed="rId1"/>
          <a:stretch/>
        </p:blipFill>
        <p:spPr>
          <a:xfrm>
            <a:off x="30240" y="718200"/>
            <a:ext cx="9143640" cy="3738600"/>
          </a:xfrm>
          <a:prstGeom prst="rect">
            <a:avLst/>
          </a:prstGeom>
          <a:ln w="0">
            <a:noFill/>
          </a:ln>
        </p:spPr>
      </p:pic>
      <p:pic>
        <p:nvPicPr>
          <p:cNvPr id="441" name="" descr=""/>
          <p:cNvPicPr/>
          <p:nvPr/>
        </p:nvPicPr>
        <p:blipFill>
          <a:blip r:embed="rId2"/>
          <a:stretch/>
        </p:blipFill>
        <p:spPr>
          <a:xfrm>
            <a:off x="4673520" y="3886200"/>
            <a:ext cx="3784680" cy="3087000"/>
          </a:xfrm>
          <a:prstGeom prst="rect">
            <a:avLst/>
          </a:prstGeom>
          <a:ln w="0">
            <a:noFill/>
          </a:ln>
        </p:spPr>
      </p:pic>
      <p:pic>
        <p:nvPicPr>
          <p:cNvPr id="442" name="" descr=""/>
          <p:cNvPicPr/>
          <p:nvPr/>
        </p:nvPicPr>
        <p:blipFill>
          <a:blip r:embed="rId3"/>
          <a:stretch/>
        </p:blipFill>
        <p:spPr>
          <a:xfrm>
            <a:off x="914400" y="4456800"/>
            <a:ext cx="3074040" cy="2457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514</TotalTime>
  <Application>LibreOffice/24.2.7.2$Linux_X86_64 LibreOffice_project/420$Build-2</Application>
  <AppVersion>15.0000</AppVersion>
  <Words>506</Words>
  <Paragraphs>90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2023-04-16T16:43:07Z</dcterms:created>
  <dc:creator>Лёша</dc:creator>
  <dc:description/>
  <dc:language>en-US</dc:language>
  <cp:lastModifiedBy/>
  <dcterms:modified xsi:type="dcterms:W3CDTF">2025-04-19T01:54:13Z</dcterms:modified>
  <cp:revision>35</cp:revision>
  <dc:subject/>
  <dc:title>Слайд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5</vt:i4>
  </property>
  <property fmtid="{D5CDD505-2E9C-101B-9397-08002B2CF9AE}" pid="3" name="PresentationFormat">
    <vt:lpwstr>Экран (4:3)</vt:lpwstr>
  </property>
  <property fmtid="{D5CDD505-2E9C-101B-9397-08002B2CF9AE}" pid="4" name="Slides">
    <vt:i4>21</vt:i4>
  </property>
</Properties>
</file>